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538CE-873D-4C59-85B5-F1418C8FA7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10ED32-2243-4E06-9EBE-BC358F5172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B9B11F-5849-4E02-9461-6D81412BA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6FE66-1F29-42E8-985A-1FF38FD9B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7D0AE2-E872-482E-B224-73664AB5E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967282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41987-0370-474C-B0BA-D64EDEEF2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B3156-36C6-46F9-ADF4-28BD97F71A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A9301B-6CDA-486F-8DF5-9381F0174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D4E30C-3A77-499C-812A-79BA9187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6F1D5-B0EA-4095-BD3B-545BC5C4E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960111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95432-EC17-4682-8DB1-5BF5DEF7F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CE147A-31DF-4954-A9C5-E6418D4940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2F2D24-57A5-46DB-AB19-97E48C6EA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2E4E2-7F20-4B3F-B264-E7D658C93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DC1B6F-74D1-4125-BC1E-A9B6EF2DE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846368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14B44-ECCD-4517-86EB-B2A7D33D2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73E87-F237-4948-A004-0225AAFAAC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A4319-4296-4BDB-937A-B9D33448D6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5DF0C5-BDF4-4403-AD37-424C894F2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C93AB-4ED0-496A-808C-63D21D32D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31DD8A-C18E-4B11-A3D0-A248FCCA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093924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4816A-28C3-4E7C-9006-9A8BB9237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902A79-F22B-494D-88F1-E62C9F4D0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17EB85-AA15-42CC-8967-A27DB5CC2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4A2B2E-4825-4CB2-B405-1840E8EE00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933611-502E-4140-BE49-96474C1DF1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76EB5-B49D-4E84-9A13-A210107C2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2876DD-5C12-4DBD-87D9-8DE851288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66BC7C-AC21-4F2D-97C5-DC474B5CA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434296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04207-54B7-4A24-BB71-30AB24285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9B0F77-69EB-4A6F-8D9F-986DD6CB9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845277-A3E6-40F9-A81F-8649EB998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14EE51-64E0-4C4E-896D-F5F1E997D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789729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7A89D2-3AB3-4ED9-9B31-4EA1051D2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99D61E-E19C-4953-9D35-90A11D271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BAE552-D3C6-483A-9B37-4E4D65974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63629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201E2-FBCF-414A-8258-6088ADB21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48A18-C4AF-476C-B6B5-53AB4A57B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839949-4DA3-4178-BC76-55A8CEB960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A5B602-D109-493C-B0C2-4A3F5FDAA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ACF528-5BAD-49F0-AEB7-DBEF6F004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FCB0DD-3AE8-40B5-955F-AFD429F14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96608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1F0C2-0069-403D-B048-CA55B871F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8444CA-C870-44F6-8F1D-B89F220D98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204F71-1709-4067-9784-3E4BA4712B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7A1AD-C2E4-4915-896B-F0975995E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1CC385-7422-42ED-9CC3-F83C806F0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C9365E-BAF9-4E8B-8D73-12C067149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215514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45652-36D1-40E9-AB7E-3A5DA8528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5CA4AC-0348-489F-BDA2-7E926A9741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735611-5689-4F62-A848-DF683D0B9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148C5-E026-474F-9A79-B0255EF49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CFE86-8DDD-4497-8975-02B0E5815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849191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3F9973-8F97-4C36-9FE7-9803CE49A0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69CEE7-9E6F-4083-81B8-9554FA2D11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4E992C-FA7F-4E6A-AAA1-E8ADB03AF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307427-5E38-4B77-89AA-A03F529B4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056246-CB29-4233-B8F1-73FC40319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328841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3CF962-2668-4C88-8C4D-F8891DE87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D51B87-4ED9-40EC-824C-793E343E0E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378EE3-364F-4BC3-91E3-61D13C29B6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77E43-03B9-4C0D-9306-05EB06A2287F}" type="datetimeFigureOut">
              <a:rPr lang="en-SG" smtClean="0"/>
              <a:t>3/12/2019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5407EA-5A93-4121-96E3-E52664FD34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979A3F-66E2-4669-8472-059F89D4A4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3F836-065A-437A-BFC2-F0B35F8916B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679284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29110EF-B9B5-4716-8ED8-08DF58A479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36012" y="1520017"/>
            <a:ext cx="7507459" cy="1655763"/>
          </a:xfrm>
        </p:spPr>
        <p:txBody>
          <a:bodyPr/>
          <a:lstStyle/>
          <a:p>
            <a:endParaRPr lang="en-SG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34C80F-613A-4E18-B4BB-2327E39A8F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5248" y="3682220"/>
            <a:ext cx="7408985" cy="1655762"/>
          </a:xfrm>
        </p:spPr>
        <p:txBody>
          <a:bodyPr/>
          <a:lstStyle/>
          <a:p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512991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1B9B2-6F72-4851-988D-3E5EFDB24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6D5CB-8ED3-46BC-94BC-932BAF03C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619408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carintang</dc:creator>
  <cp:lastModifiedBy>carintang</cp:lastModifiedBy>
  <cp:revision>1</cp:revision>
  <dcterms:created xsi:type="dcterms:W3CDTF">2019-12-03T07:36:45Z</dcterms:created>
  <dcterms:modified xsi:type="dcterms:W3CDTF">2019-12-03T07:40:13Z</dcterms:modified>
</cp:coreProperties>
</file>