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-7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784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39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589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243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247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9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81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12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29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99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000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9676F-F8F5-0340-B010-0BDFEF8475DF}" type="datetimeFigureOut">
              <a:rPr lang="en-US" smtClean="0"/>
              <a:t>02/06/16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9D29D-FDD5-4E47-89B4-7C8CECE93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86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G-ANZICS_ppt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252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G-ANZICS_ppt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58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Cognition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Jude Roniel Cabanero</dc:creator>
  <cp:lastModifiedBy>Jude Roniel Cabanero</cp:lastModifiedBy>
  <cp:revision>22</cp:revision>
  <dcterms:created xsi:type="dcterms:W3CDTF">2014-05-12T01:00:30Z</dcterms:created>
  <dcterms:modified xsi:type="dcterms:W3CDTF">2016-06-01T23:46:01Z</dcterms:modified>
</cp:coreProperties>
</file>